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baciones (OnSite)" userId="890396c6-5cc3-405f-8478-3de638b60f31" providerId="ADAL" clId="{34A772C1-4A80-488C-AE16-BA59906B47D8}"/>
    <pc:docChg chg="undo custSel modSld">
      <pc:chgData name="Grabaciones (OnSite)" userId="890396c6-5cc3-405f-8478-3de638b60f31" providerId="ADAL" clId="{34A772C1-4A80-488C-AE16-BA59906B47D8}" dt="2023-02-15T09:47:39.284" v="3" actId="20577"/>
      <pc:docMkLst>
        <pc:docMk/>
      </pc:docMkLst>
      <pc:sldChg chg="addSp delSp modSp mod">
        <pc:chgData name="Grabaciones (OnSite)" userId="890396c6-5cc3-405f-8478-3de638b60f31" providerId="ADAL" clId="{34A772C1-4A80-488C-AE16-BA59906B47D8}" dt="2023-02-15T09:47:39.284" v="3" actId="20577"/>
        <pc:sldMkLst>
          <pc:docMk/>
          <pc:sldMk cId="1371822507" sldId="258"/>
        </pc:sldMkLst>
        <pc:spChg chg="mod">
          <ac:chgData name="Grabaciones (OnSite)" userId="890396c6-5cc3-405f-8478-3de638b60f31" providerId="ADAL" clId="{34A772C1-4A80-488C-AE16-BA59906B47D8}" dt="2023-02-15T09:47:39.284" v="3" actId="20577"/>
          <ac:spMkLst>
            <pc:docMk/>
            <pc:sldMk cId="1371822507" sldId="258"/>
            <ac:spMk id="2" creationId="{66DFEAC9-A550-4968-A50E-2B0A1C3EB57D}"/>
          </ac:spMkLst>
        </pc:spChg>
        <pc:picChg chg="add del">
          <ac:chgData name="Grabaciones (OnSite)" userId="890396c6-5cc3-405f-8478-3de638b60f31" providerId="ADAL" clId="{34A772C1-4A80-488C-AE16-BA59906B47D8}" dt="2023-02-15T09:47:36.610" v="2" actId="21"/>
          <ac:picMkLst>
            <pc:docMk/>
            <pc:sldMk cId="1371822507" sldId="258"/>
            <ac:picMk id="8" creationId="{DB3F2ABF-ECC3-4B06-BE47-2B737DCBC114}"/>
          </ac:picMkLst>
        </pc:picChg>
      </pc:sldChg>
    </pc:docChg>
  </pc:docChgLst>
  <pc:docChgLst>
    <pc:chgData name="Rosa Lucas (cevents)" userId="08558a8f-8efc-41e6-b464-bddf8c98906e" providerId="ADAL" clId="{AB7F9F62-10B4-4759-AD9B-F2721C2D864A}"/>
    <pc:docChg chg="modSld">
      <pc:chgData name="Rosa Lucas (cevents)" userId="08558a8f-8efc-41e6-b464-bddf8c98906e" providerId="ADAL" clId="{AB7F9F62-10B4-4759-AD9B-F2721C2D864A}" dt="2023-02-15T10:53:57.848" v="1" actId="1076"/>
      <pc:docMkLst>
        <pc:docMk/>
      </pc:docMkLst>
      <pc:sldChg chg="modSp mod">
        <pc:chgData name="Rosa Lucas (cevents)" userId="08558a8f-8efc-41e6-b464-bddf8c98906e" providerId="ADAL" clId="{AB7F9F62-10B4-4759-AD9B-F2721C2D864A}" dt="2023-02-15T10:53:57.848" v="1" actId="1076"/>
        <pc:sldMkLst>
          <pc:docMk/>
          <pc:sldMk cId="2283362280" sldId="257"/>
        </pc:sldMkLst>
        <pc:spChg chg="mod">
          <ac:chgData name="Rosa Lucas (cevents)" userId="08558a8f-8efc-41e6-b464-bddf8c98906e" providerId="ADAL" clId="{AB7F9F62-10B4-4759-AD9B-F2721C2D864A}" dt="2023-02-15T10:53:57.848" v="1" actId="1076"/>
          <ac:spMkLst>
            <pc:docMk/>
            <pc:sldMk cId="2283362280" sldId="257"/>
            <ac:spMk id="2" creationId="{9B35C909-7F70-4FC6-97D2-DAC8BD1388D3}"/>
          </ac:spMkLst>
        </pc:spChg>
        <pc:spChg chg="mod">
          <ac:chgData name="Rosa Lucas (cevents)" userId="08558a8f-8efc-41e6-b464-bddf8c98906e" providerId="ADAL" clId="{AB7F9F62-10B4-4759-AD9B-F2721C2D864A}" dt="2023-02-15T10:53:55.182" v="0" actId="1076"/>
          <ac:spMkLst>
            <pc:docMk/>
            <pc:sldMk cId="2283362280" sldId="257"/>
            <ac:spMk id="3" creationId="{A64930F4-0029-4E22-B439-9C95D94287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4124D-5438-4A43-AD64-BE287C3BD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6D34B8-A943-4A58-ACD9-EDD7D610E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3E0668-8E2F-4659-9A24-29F2C06CA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E9FAE9-A9BA-4248-B39F-65752506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430FBA-CAFA-4F7C-91FC-D41C3D51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02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47992-AB85-4A65-AA9E-C4E77DA6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08B7EC-B54E-43C1-ADAF-CB0C4AE49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960975-E767-4E72-AEFA-9EE626C6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ABAA85-FDFC-4C63-B1A0-EA701ADF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3EF5AC-7669-4644-AA63-D70E79615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66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D2B940-0C41-47D4-ADF6-2C129C4A0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7172FA-2FCC-490F-9838-1FD95AAD1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A7789E-2AA0-495C-A3E8-329F0C37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7FE049-5CEB-444C-9DE5-D08347E3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0544E4-0AF6-475F-BE78-7204164A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37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37E89-C724-4412-87F8-62EDA9B60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68E0FF-AC20-4494-B663-7C07E2FC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AC452F-E921-4E4C-B5B7-11B76FB4C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19DC24-4AE2-4574-B826-2DE8B791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067409-4223-45CF-84A8-03572DF0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061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B4F8B-DC4C-44B9-A724-0D89EE88A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13FFB-54EB-4D23-9CAE-04F2EBDB9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6037A-5B91-4873-8505-69901A10C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2E39B-505B-47ED-AB6E-393AADA7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775CEB-BCF7-466E-8788-D9170377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26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FD6ED-9BC4-4D26-A504-14584808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C69773-D8B8-48AD-8D1E-FF66267EF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15CA2E-8B37-46BD-A378-62E930DF8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0B8BE9-E2FC-4BE6-8100-2EC13AAC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8875E5-E0C2-4E0E-A22F-46B27A777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28748F-2A89-46B9-A544-1B82A166F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03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06104-3A80-40BA-B444-C9D157399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3C38FE-6C00-4203-AEC2-398B9CF61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453187-7042-4382-9032-48EECF4FD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FC92708-2E4D-4F8B-9B89-DCC82D9B61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84B129-55CA-4947-B5F2-FC3B4BC68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CCD183-7F1C-4B10-AF86-EE148E9B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A5B307-EED3-4F34-8572-C50FD00B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41C543-E5F5-4FFA-B88D-5E594230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60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ABEB1-1CC8-4E4B-92B6-F458C7B21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1B5F6F-FA92-4E3B-AAD0-3F57C7933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9A88E9F-B6E6-403C-8895-4E2982CA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8E8B5F-E274-4381-9FEE-20162828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18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664912-8D35-434E-8003-07741037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34203F-47A4-40AC-B7F6-3E8A60CE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76C0F52-BC99-4466-B673-0C17E3B5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17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4E5CB-EC0F-4FAE-BF92-CD708DCC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6A68FC-4F50-49D7-B9D6-41C6414F0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E7499D-1070-45A6-ACF2-2C274A7A3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4AC7CE-2D91-46BE-9A34-ABE3E7DB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6A2354-3552-45A9-94F8-C549DB4D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0793D1-2603-43CC-9ED2-293F978D5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32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F138C-F17F-4D96-B6F8-629B6F5F4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AC9212-C97B-4728-A9C4-B4B3405D2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038607-A13F-4D59-8ADF-28ED99EFF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A0BA82-4B32-48D9-8196-F53DDDD7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986CD0-4EB2-4904-82B7-C50A55D1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D407E2-6049-4397-B9E4-9FFC2732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42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5125C07-0B4C-940D-C9C2-10F0A712A2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998" y="0"/>
            <a:ext cx="12239995" cy="61965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D17121-0663-4840-B9DE-540A48B0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99C66A-40BD-47A1-96E5-148C62A56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F547E8-B524-4B09-AFDE-30E16CD21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C7B56-9B24-403E-8EE3-D051D7D65D77}" type="datetimeFigureOut">
              <a:rPr lang="es-ES" smtClean="0"/>
              <a:t>15/02/2023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B4B39B-E748-4382-ADD4-AC45C1943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05B0FE-A9A4-4D28-ACAB-69606BE96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6966C-7341-483E-8768-8B3140974C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6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B3F2ABF-ECC3-4B06-BE47-2B737DCBC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6000" y="-9000"/>
            <a:ext cx="12224000" cy="6875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6DFEAC9-A550-4968-A50E-2B0A1C3EB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246784"/>
            <a:ext cx="5584093" cy="2394395"/>
          </a:xfrm>
        </p:spPr>
        <p:txBody>
          <a:bodyPr>
            <a:normAutofit/>
          </a:bodyPr>
          <a:lstStyle/>
          <a:p>
            <a:endParaRPr lang="es-ES" sz="4000" b="1" dirty="0">
              <a:latin typeface="Futura PT Bold" panose="020B0902020204020203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70C713-FA6A-435B-BBFC-9B42C8135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733254"/>
            <a:ext cx="5584093" cy="1655762"/>
          </a:xfrm>
        </p:spPr>
        <p:txBody>
          <a:bodyPr/>
          <a:lstStyle/>
          <a:p>
            <a:endParaRPr lang="es-ES" dirty="0"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82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5C909-7F70-4FC6-97D2-DAC8BD13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690"/>
            <a:ext cx="10515600" cy="1325563"/>
          </a:xfrm>
        </p:spPr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4930F4-0029-4E22-B439-9C95D9428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2703"/>
            <a:ext cx="10515600" cy="4351338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3362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50aa7c-497a-460b-a1a2-2b1f5be3ea19" xsi:nil="true"/>
    <lcf76f155ced4ddcb4097134ff3c332f xmlns="b306adf8-2871-47fe-823e-ed6abab97c3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74B4EB13B876C44931C0999FB8FE025" ma:contentTypeVersion="16" ma:contentTypeDescription="Crear nuevo documento." ma:contentTypeScope="" ma:versionID="9209f216f7216c640001a68806451b25">
  <xsd:schema xmlns:xsd="http://www.w3.org/2001/XMLSchema" xmlns:xs="http://www.w3.org/2001/XMLSchema" xmlns:p="http://schemas.microsoft.com/office/2006/metadata/properties" xmlns:ns2="f550aa7c-497a-460b-a1a2-2b1f5be3ea19" xmlns:ns3="b306adf8-2871-47fe-823e-ed6abab97c3d" targetNamespace="http://schemas.microsoft.com/office/2006/metadata/properties" ma:root="true" ma:fieldsID="8d1fdc17e58bf5c13cee68ce902261a0" ns2:_="" ns3:_="">
    <xsd:import namespace="f550aa7c-497a-460b-a1a2-2b1f5be3ea19"/>
    <xsd:import namespace="b306adf8-2871-47fe-823e-ed6abab97c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50aa7c-497a-460b-a1a2-2b1f5be3ea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130a20-c8e7-47a7-afad-680130a3209c}" ma:internalName="TaxCatchAll" ma:showField="CatchAllData" ma:web="f550aa7c-497a-460b-a1a2-2b1f5be3ea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6adf8-2871-47fe-823e-ed6abab97c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42e3326d-5329-4c1b-a849-d56da2b084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29299A-3D3E-42AF-8DE0-9ACCC5170328}">
  <ds:schemaRefs>
    <ds:schemaRef ds:uri="http://schemas.microsoft.com/office/2006/metadata/properties"/>
    <ds:schemaRef ds:uri="http://schemas.microsoft.com/office/infopath/2007/PartnerControls"/>
    <ds:schemaRef ds:uri="f550aa7c-497a-460b-a1a2-2b1f5be3ea19"/>
    <ds:schemaRef ds:uri="b306adf8-2871-47fe-823e-ed6abab97c3d"/>
  </ds:schemaRefs>
</ds:datastoreItem>
</file>

<file path=customXml/itemProps2.xml><?xml version="1.0" encoding="utf-8"?>
<ds:datastoreItem xmlns:ds="http://schemas.openxmlformats.org/officeDocument/2006/customXml" ds:itemID="{98C410FD-66EC-47A5-8013-64C32892A5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0ED2EB-8708-4023-AC4E-BD764049D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50aa7c-497a-460b-a1a2-2b1f5be3ea19"/>
    <ds:schemaRef ds:uri="b306adf8-2871-47fe-823e-ed6abab97c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Futura PT Bold</vt:lpstr>
      <vt:lpstr>Futura PT Book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Amaya Rey (cevents)</dc:creator>
  <cp:lastModifiedBy>Rosa Lucas (cevents)</cp:lastModifiedBy>
  <cp:revision>6</cp:revision>
  <dcterms:created xsi:type="dcterms:W3CDTF">2020-10-20T08:16:27Z</dcterms:created>
  <dcterms:modified xsi:type="dcterms:W3CDTF">2023-02-15T10:54:01Z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0x010100974B4EB13B876C44931C0999FB8FE025</vt:lpwstr>
  </property>
  <property fmtid="{D5CDD505-2E9C-101B-9397-08002B2CF9AE}" pid="3" name="MediaServiceImageTags">
    <vt:lpwstr/>
  </property>
</Properties>
</file>